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D95"/>
    <a:srgbClr val="F96249"/>
    <a:srgbClr val="F57BA9"/>
    <a:srgbClr val="55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59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2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9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3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0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49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6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0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6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5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09F49-7050-4751-99DA-6ABB5A6A002C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1440-BA14-4B1A-B9B1-125A9CE7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4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entro-latino@ic.nanzan-u.ac.j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8D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845241" y="126983"/>
            <a:ext cx="82197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lang="es-ES" altLang="ja-JP" sz="1600" b="1" dirty="0" smtClean="0">
                <a:cs typeface="Arial" panose="020B0604020202020204" pitchFamily="34" charset="0"/>
              </a:rPr>
              <a:t>Proyecto de investigación conjunta de los Centros de Estudios de Área</a:t>
            </a:r>
            <a:endParaRPr lang="es-ES" altLang="ja-JP" sz="1600" b="1" dirty="0">
              <a:cs typeface="Arial" panose="020B0604020202020204" pitchFamily="34" charset="0"/>
            </a:endParaRPr>
          </a:p>
          <a:p>
            <a:pPr algn="r"/>
            <a:endParaRPr kumimoji="1" lang="ja-JP" altLang="en-US" sz="14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4801" y="9519619"/>
            <a:ext cx="39795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1100" b="1" dirty="0"/>
              <a:t>Organizador/Proyecto de investigación conjunta de los Centros de Estudios de Área</a:t>
            </a:r>
            <a:endParaRPr lang="es-ES" altLang="ja-JP" sz="1100" dirty="0"/>
          </a:p>
          <a:p>
            <a:r>
              <a:rPr lang="es-ES" altLang="ja-JP" sz="1100" b="1" dirty="0"/>
              <a:t>Co-organizador/Centro de Estudios </a:t>
            </a:r>
            <a:r>
              <a:rPr lang="es-ES" altLang="ja-JP" sz="1100" b="1" dirty="0" smtClean="0"/>
              <a:t>Latinoamericanos</a:t>
            </a:r>
            <a:r>
              <a:rPr lang="es-ES" altLang="ja-JP" sz="1100" b="1" dirty="0"/>
              <a:t>,</a:t>
            </a:r>
            <a:r>
              <a:rPr lang="ja-JP" altLang="es-ES" sz="1100" b="1" dirty="0"/>
              <a:t>Ｄ</a:t>
            </a:r>
            <a:r>
              <a:rPr lang="es-ES" altLang="ja-JP" sz="1100" b="1" dirty="0" err="1"/>
              <a:t>epartamento</a:t>
            </a:r>
            <a:r>
              <a:rPr lang="es-ES" altLang="ja-JP" sz="1100" b="1" dirty="0"/>
              <a:t> de Estudios de España y Latinoamérica de la Facultad de Estudios Extranjeros</a:t>
            </a:r>
            <a:endParaRPr lang="es-ES" altLang="ja-JP" sz="1100" dirty="0"/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kumimoji="1" lang="en-US" altLang="ja-JP" sz="1200" b="1" dirty="0" smtClean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kumimoji="1" lang="en-US" altLang="ja-JP" sz="1100" dirty="0" smtClean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904" y="8195299"/>
            <a:ext cx="49103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1600" dirty="0">
                <a:cs typeface="Arial" panose="020B0604020202020204" pitchFamily="34" charset="0"/>
              </a:rPr>
              <a:t>Realice la inscripción desde el siguiente enlace</a:t>
            </a:r>
          </a:p>
          <a:p>
            <a:r>
              <a:rPr lang="en-US" altLang="ja-JP" sz="1600" dirty="0">
                <a:ln w="6350">
                  <a:noFill/>
                </a:ln>
                <a:ea typeface="游明朝 Demibold" panose="02020600000000000000" pitchFamily="18" charset="-128"/>
              </a:rPr>
              <a:t>https://forms.gle/HHWSvbwcxXwCKoWW7</a:t>
            </a:r>
          </a:p>
          <a:p>
            <a:r>
              <a:rPr lang="es-ES" altLang="ja-JP" sz="1600" dirty="0" smtClean="0">
                <a:cs typeface="Arial" panose="020B0604020202020204" pitchFamily="34" charset="0"/>
              </a:rPr>
              <a:t>Fecha </a:t>
            </a:r>
            <a:r>
              <a:rPr lang="es-ES" altLang="ja-JP" sz="1600" dirty="0">
                <a:cs typeface="Arial" panose="020B0604020202020204" pitchFamily="34" charset="0"/>
              </a:rPr>
              <a:t>límite</a:t>
            </a:r>
            <a:r>
              <a:rPr lang="ja-JP" altLang="es-ES" sz="1600" dirty="0" smtClean="0">
                <a:cs typeface="Arial" panose="020B0604020202020204" pitchFamily="34" charset="0"/>
              </a:rPr>
              <a:t>：</a:t>
            </a:r>
            <a:r>
              <a:rPr lang="es-ES" altLang="ja-JP" sz="1600" dirty="0" smtClean="0">
                <a:cs typeface="Arial" panose="020B0604020202020204" pitchFamily="34" charset="0"/>
              </a:rPr>
              <a:t>Lunes 25 Octubre de 2021,9:00</a:t>
            </a:r>
            <a:endParaRPr lang="es-ES" altLang="ja-JP" sz="1600" dirty="0">
              <a:cs typeface="Arial" panose="020B0604020202020204" pitchFamily="34" charset="0"/>
            </a:endParaRPr>
          </a:p>
          <a:p>
            <a:r>
              <a:rPr lang="es-ES" altLang="ja-JP" sz="1600" dirty="0">
                <a:cs typeface="Arial" panose="020B0604020202020204" pitchFamily="34" charset="0"/>
              </a:rPr>
              <a:t>Le enviaremos la URL de la videoconferencia.</a:t>
            </a:r>
          </a:p>
          <a:p>
            <a:endParaRPr kumimoji="1" lang="en-US" altLang="ja-JP" sz="1400" dirty="0" smtClean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3026" y="7359201"/>
            <a:ext cx="553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Miércoles</a:t>
            </a:r>
            <a:r>
              <a:rPr lang="ja-JP" altLang="en-US" sz="2400" b="1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2400" b="1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de 27 de </a:t>
            </a:r>
            <a:r>
              <a:rPr lang="en-US" altLang="ja-JP" sz="2400" b="1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Octubre</a:t>
            </a:r>
            <a:r>
              <a:rPr lang="en-US" altLang="ja-JP" sz="2400" b="1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de 2021 </a:t>
            </a:r>
            <a:r>
              <a:rPr lang="ja-JP" altLang="en-US" sz="2400" b="1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kumimoji="1" lang="ja-JP" altLang="en-US" sz="2400" b="1" dirty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0800000" flipV="1">
            <a:off x="978766" y="7708502"/>
            <a:ext cx="2253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11:05-12:45</a:t>
            </a:r>
            <a:endParaRPr kumimoji="1" lang="ja-JP" altLang="en-US" sz="2800" b="1" dirty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 rot="16200000">
            <a:off x="419044" y="7166224"/>
            <a:ext cx="381902" cy="97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383843" y="7363333"/>
            <a:ext cx="400110" cy="5652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en-US" altLang="ja-JP" sz="1400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Fecha</a:t>
            </a:r>
            <a:endParaRPr kumimoji="1" lang="ja-JP" altLang="en-US" sz="1600" b="1" dirty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rot="16200000">
            <a:off x="392947" y="6095614"/>
            <a:ext cx="381902" cy="977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385221" y="6191989"/>
            <a:ext cx="400110" cy="7927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400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Ponente</a:t>
            </a:r>
            <a:endParaRPr kumimoji="1" lang="ja-JP" altLang="en-US" sz="1600" b="1" dirty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0747" y="6272297"/>
            <a:ext cx="5783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Mallari</a:t>
            </a:r>
            <a:r>
              <a:rPr lang="ja-JP" altLang="en-US" sz="3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3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Ines</a:t>
            </a:r>
            <a:r>
              <a:rPr lang="ja-JP" altLang="en-US" sz="3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3200" b="1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Yamanouchi</a:t>
            </a:r>
            <a:endParaRPr lang="en-US" altLang="ja-JP" sz="32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3887" y="1014946"/>
            <a:ext cx="6585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Filipino </a:t>
            </a:r>
            <a:r>
              <a:rPr kumimoji="1" lang="en-US" altLang="ja-JP" sz="4000" dirty="0" err="1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Nikkeijin</a:t>
            </a:r>
            <a:r>
              <a:rPr kumimoji="1" lang="en-US" altLang="ja-JP" sz="40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Legacy –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lang="en-US" altLang="ja-JP" sz="3200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</a:t>
            </a:r>
            <a:r>
              <a:rPr lang="en-US" altLang="ja-JP" sz="30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Education that build bridges </a:t>
            </a:r>
          </a:p>
          <a:p>
            <a:r>
              <a:rPr lang="ja-JP" altLang="en-US" sz="30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</a:t>
            </a:r>
            <a:r>
              <a:rPr lang="en-US" altLang="ja-JP" sz="3000" dirty="0" smtClean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and hopes for future</a:t>
            </a:r>
            <a:endParaRPr kumimoji="1" lang="ja-JP" altLang="en-US" sz="3000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388537" y="997824"/>
            <a:ext cx="6758798" cy="7835"/>
          </a:xfrm>
          <a:prstGeom prst="line">
            <a:avLst/>
          </a:prstGeom>
          <a:ln w="47625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248603" y="9443260"/>
            <a:ext cx="32421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sz="1100" b="1" dirty="0" smtClean="0">
                <a:solidFill>
                  <a:srgbClr val="002E50"/>
                </a:solidFill>
                <a:latin typeface="+mn-ea"/>
              </a:rPr>
              <a:t>Contacto</a:t>
            </a:r>
            <a:r>
              <a:rPr lang="es-ES" altLang="ja-JP" sz="1100" b="1" dirty="0">
                <a:solidFill>
                  <a:srgbClr val="002E50"/>
                </a:solidFill>
                <a:latin typeface="+mn-ea"/>
              </a:rPr>
              <a:t>:</a:t>
            </a:r>
          </a:p>
          <a:p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Centro de Estudios Latinoamericanos de la Universidad </a:t>
            </a:r>
            <a:r>
              <a:rPr lang="es-ES" altLang="ja-JP" sz="1100" dirty="0" err="1">
                <a:solidFill>
                  <a:srgbClr val="002E50"/>
                </a:solidFill>
                <a:latin typeface="+mn-ea"/>
              </a:rPr>
              <a:t>Nanzan</a:t>
            </a:r>
            <a:endParaRPr lang="es-ES" altLang="ja-JP" sz="1100" dirty="0">
              <a:solidFill>
                <a:srgbClr val="002E50"/>
              </a:solidFill>
              <a:latin typeface="+mn-ea"/>
            </a:endParaRPr>
          </a:p>
          <a:p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18 </a:t>
            </a:r>
            <a:r>
              <a:rPr lang="es-ES" altLang="ja-JP" sz="1100" dirty="0" err="1">
                <a:solidFill>
                  <a:srgbClr val="002E50"/>
                </a:solidFill>
                <a:latin typeface="+mn-ea"/>
              </a:rPr>
              <a:t>Yamazato-cho</a:t>
            </a:r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, </a:t>
            </a:r>
            <a:r>
              <a:rPr lang="es-ES" altLang="ja-JP" sz="1100" dirty="0" err="1">
                <a:solidFill>
                  <a:srgbClr val="002E50"/>
                </a:solidFill>
                <a:latin typeface="+mn-ea"/>
              </a:rPr>
              <a:t>Showa-ku</a:t>
            </a:r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, Nagoya 466-8673</a:t>
            </a:r>
          </a:p>
          <a:p>
            <a:r>
              <a:rPr lang="es-ES" altLang="ja-JP" sz="1100" dirty="0" err="1">
                <a:solidFill>
                  <a:srgbClr val="002E50"/>
                </a:solidFill>
                <a:latin typeface="+mn-ea"/>
              </a:rPr>
              <a:t>Phone</a:t>
            </a:r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: +(81)52-832-3111</a:t>
            </a:r>
          </a:p>
          <a:p>
            <a:r>
              <a:rPr lang="es-ES" altLang="ja-JP" sz="1100" dirty="0">
                <a:solidFill>
                  <a:srgbClr val="002E50"/>
                </a:solidFill>
                <a:latin typeface="+mn-ea"/>
              </a:rPr>
              <a:t>E-mail</a:t>
            </a:r>
            <a:r>
              <a:rPr lang="ja-JP" altLang="es-ES" sz="1100" dirty="0">
                <a:solidFill>
                  <a:srgbClr val="002E50"/>
                </a:solidFill>
                <a:latin typeface="+mn-ea"/>
              </a:rPr>
              <a:t>：</a:t>
            </a:r>
            <a:r>
              <a:rPr lang="es-ES" altLang="ja-JP" sz="1100" dirty="0">
                <a:solidFill>
                  <a:srgbClr val="002E50"/>
                </a:solidFill>
                <a:latin typeface="+mn-ea"/>
                <a:hlinkClick r:id="rId2"/>
              </a:rPr>
              <a:t>centro-latino@ic.nanzan-u.ac.jp</a:t>
            </a:r>
            <a:endParaRPr lang="es-ES" altLang="ja-JP" sz="1100" dirty="0">
              <a:solidFill>
                <a:srgbClr val="002E50"/>
              </a:solidFill>
              <a:latin typeface="+mn-ea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875" y="4148442"/>
            <a:ext cx="2440631" cy="153759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3" y="2662631"/>
            <a:ext cx="4749929" cy="3562446"/>
          </a:xfrm>
          <a:prstGeom prst="rect">
            <a:avLst/>
          </a:prstGeom>
          <a:effectLst>
            <a:softEdge rad="101600"/>
          </a:effectLst>
        </p:spPr>
      </p:pic>
      <p:cxnSp>
        <p:nvCxnSpPr>
          <p:cNvPr id="28" name="直線コネクタ 27"/>
          <p:cNvCxnSpPr/>
          <p:nvPr/>
        </p:nvCxnSpPr>
        <p:spPr>
          <a:xfrm>
            <a:off x="383887" y="2617308"/>
            <a:ext cx="6758798" cy="7835"/>
          </a:xfrm>
          <a:prstGeom prst="line">
            <a:avLst/>
          </a:prstGeom>
          <a:ln w="47625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10823" y="9362872"/>
            <a:ext cx="6758798" cy="7835"/>
          </a:xfrm>
          <a:prstGeom prst="line">
            <a:avLst/>
          </a:prstGeom>
          <a:ln w="47625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346362" y="6686679"/>
            <a:ext cx="470891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altLang="ja-JP" sz="1300" dirty="0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Universidad Internacional Mindanao, Director,</a:t>
            </a:r>
          </a:p>
          <a:p>
            <a:pPr lvl="0"/>
            <a:r>
              <a:rPr lang="es-ES" altLang="ja-JP" sz="1300" dirty="0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Escuela Internacional Asociación Japonesa de Filipinas</a:t>
            </a:r>
            <a:endParaRPr lang="en-US" altLang="ja-JP" sz="1300" dirty="0">
              <a:solidFill>
                <a:prstClr val="white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300" dirty="0" err="1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Presidente</a:t>
            </a:r>
            <a:r>
              <a:rPr lang="en-US" altLang="ja-JP" sz="1300" dirty="0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, </a:t>
            </a:r>
            <a:r>
              <a:rPr lang="en-US" altLang="ja-JP" sz="1300" dirty="0" err="1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Federación</a:t>
            </a:r>
            <a:r>
              <a:rPr lang="en-US" altLang="ja-JP" sz="1300" dirty="0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s-ES" altLang="ja-JP" sz="1300" dirty="0" smtClean="0"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Japonesa de Filipinas</a:t>
            </a:r>
            <a:endParaRPr lang="en-US" altLang="ja-JP" sz="1300" dirty="0">
              <a:solidFill>
                <a:prstClr val="white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7457" y="509826"/>
            <a:ext cx="666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ja-JP" b="1" dirty="0">
                <a:cs typeface="Arial" panose="020B0604020202020204" pitchFamily="34" charset="0"/>
              </a:rPr>
              <a:t>2023Agenda (</a:t>
            </a:r>
            <a:r>
              <a:rPr lang="es-ES" altLang="ja-JP" b="1" dirty="0" err="1" smtClean="0">
                <a:cs typeface="Arial" panose="020B0604020202020204" pitchFamily="34" charset="0"/>
              </a:rPr>
              <a:t>SDGs</a:t>
            </a:r>
            <a:r>
              <a:rPr lang="es-ES" altLang="ja-JP" b="1" dirty="0" smtClean="0">
                <a:cs typeface="Arial" panose="020B0604020202020204" pitchFamily="34" charset="0"/>
              </a:rPr>
              <a:t>)</a:t>
            </a:r>
            <a:r>
              <a:rPr lang="en-US" altLang="ja-JP" b="1" dirty="0" smtClean="0">
                <a:cs typeface="Arial" panose="020B0604020202020204" pitchFamily="34" charset="0"/>
              </a:rPr>
              <a:t>4</a:t>
            </a:r>
            <a:r>
              <a:rPr lang="es-ES" altLang="ja-JP" b="1" dirty="0" err="1" smtClean="0">
                <a:cs typeface="Arial" panose="020B0604020202020204" pitchFamily="34" charset="0"/>
              </a:rPr>
              <a:t>ªconferencia</a:t>
            </a:r>
            <a:r>
              <a:rPr lang="es-ES" altLang="ja-JP" b="1" dirty="0" smtClean="0">
                <a:cs typeface="Arial" panose="020B0604020202020204" pitchFamily="34" charset="0"/>
              </a:rPr>
              <a:t> </a:t>
            </a:r>
            <a:r>
              <a:rPr lang="es-ES" altLang="ja-JP" b="1" dirty="0">
                <a:cs typeface="Arial" panose="020B0604020202020204" pitchFamily="34" charset="0"/>
              </a:rPr>
              <a:t>del año fiscal </a:t>
            </a:r>
            <a:r>
              <a:rPr lang="es-ES" altLang="ja-JP" b="1" dirty="0" smtClean="0">
                <a:cs typeface="Arial" panose="020B0604020202020204" pitchFamily="34" charset="0"/>
              </a:rPr>
              <a:t>202</a:t>
            </a:r>
            <a:r>
              <a:rPr lang="en-US" altLang="ja-JP" b="1" dirty="0" smtClean="0">
                <a:cs typeface="Arial" panose="020B0604020202020204" pitchFamily="34" charset="0"/>
              </a:rPr>
              <a:t>1</a:t>
            </a:r>
            <a:endParaRPr lang="es-ES" altLang="ja-JP" b="1" dirty="0">
              <a:cs typeface="Arial" panose="020B060402020202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 rot="10800000" flipV="1">
            <a:off x="2800787" y="7682657"/>
            <a:ext cx="58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</a:t>
            </a:r>
            <a:r>
              <a:rPr lang="en-US" altLang="ja-JP" sz="2000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V</a:t>
            </a:r>
            <a:r>
              <a:rPr kumimoji="1" lang="en-US" altLang="ja-JP" sz="2000" dirty="0" err="1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ideoconferencia</a:t>
            </a:r>
            <a:r>
              <a:rPr kumimoji="1" lang="en-US" altLang="ja-JP" sz="2000" dirty="0" smtClean="0">
                <a:ln w="6350">
                  <a:noFill/>
                </a:ln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(Mediante Zoom)</a:t>
            </a:r>
            <a:endParaRPr kumimoji="1" lang="ja-JP" altLang="en-US" sz="2400" b="1" dirty="0">
              <a:ln w="6350">
                <a:noFill/>
              </a:ln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099292" y="8195299"/>
            <a:ext cx="2338494" cy="98837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95490" y="8216875"/>
            <a:ext cx="2310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ja-JP" b="1" smtClean="0">
                <a:solidFill>
                  <a:schemeClr val="bg1"/>
                </a:solidFill>
              </a:rPr>
              <a:t>Gratis </a:t>
            </a:r>
            <a:endParaRPr lang="es-ES" altLang="ja-JP" b="1" dirty="0" smtClean="0">
              <a:solidFill>
                <a:schemeClr val="bg1"/>
              </a:solidFill>
            </a:endParaRPr>
          </a:p>
          <a:p>
            <a:pPr algn="ctr"/>
            <a:r>
              <a:rPr lang="es-ES" altLang="ja-JP" b="1" dirty="0" smtClean="0">
                <a:solidFill>
                  <a:schemeClr val="bg1"/>
                </a:solidFill>
              </a:rPr>
              <a:t>Se </a:t>
            </a:r>
            <a:r>
              <a:rPr lang="es-ES" altLang="ja-JP" b="1" dirty="0">
                <a:solidFill>
                  <a:schemeClr val="bg1"/>
                </a:solidFill>
              </a:rPr>
              <a:t>requiere inscripción previa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7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137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游明朝 Demibold</vt:lpstr>
      <vt:lpstr>Arial</vt:lpstr>
      <vt:lpstr>Office テーマ</vt:lpstr>
      <vt:lpstr>PowerPoint プレゼンテーション</vt:lpstr>
    </vt:vector>
  </TitlesOfParts>
  <Company>南山大学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54</cp:revision>
  <cp:lastPrinted>2021-09-08T07:03:08Z</cp:lastPrinted>
  <dcterms:created xsi:type="dcterms:W3CDTF">2019-12-20T06:50:48Z</dcterms:created>
  <dcterms:modified xsi:type="dcterms:W3CDTF">2021-09-29T03:02:02Z</dcterms:modified>
</cp:coreProperties>
</file>